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handoutMasterIdLst>
    <p:handoutMasterId r:id="rId9"/>
  </p:handoutMasterIdLst>
  <p:sldIdLst>
    <p:sldId id="262" r:id="rId7"/>
    <p:sldId id="260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561"/>
    <a:srgbClr val="19325E"/>
    <a:srgbClr val="001B4A"/>
    <a:srgbClr val="001848"/>
    <a:srgbClr val="011D4E"/>
    <a:srgbClr val="60718E"/>
    <a:srgbClr val="7E8BA3"/>
    <a:srgbClr val="8397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26" y="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C5E54-00B2-4F8F-BB5E-7C974AF17DAB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F7960-90B8-4602-821D-29F0948418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5801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4597768"/>
            <a:ext cx="9144000" cy="66701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184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5331085"/>
            <a:ext cx="9144000" cy="47951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1B4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89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742402" y="6356350"/>
            <a:ext cx="2743200" cy="365125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3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19325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2491" y="6116626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9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B356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5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 dirty="0"/>
          </a:p>
        </p:txBody>
      </p:sp>
      <p:pic>
        <p:nvPicPr>
          <p:cNvPr id="5" name="Plassholder for innhold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466" y="6013428"/>
            <a:ext cx="2293111" cy="84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2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426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362FEFA-680B-429D-AB29-9C866B3BC966}" type="datetimeFigureOut">
              <a:rPr lang="nb-NO" smtClean="0"/>
              <a:pPr/>
              <a:t>14.06.2016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14DEEF-B02E-4DE9-AEC3-6BBD0AC8ABA4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6277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FEFA-680B-429D-AB29-9C866B3BC966}" type="datetimeFigureOut">
              <a:rPr lang="nb-NO" smtClean="0"/>
              <a:t>14.06.2016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DEEF-B02E-4DE9-AEC3-6BBD0AC8AB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330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Et felles løft fra alle parter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Beslutningsgrunnlag til bruk for bedriften: Skal vi si ja eller nei?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751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3663" y="232778"/>
            <a:ext cx="10515600" cy="1325563"/>
          </a:xfrm>
        </p:spPr>
        <p:txBody>
          <a:bodyPr/>
          <a:lstStyle/>
          <a:p>
            <a:r>
              <a:rPr lang="nb-NO" dirty="0" smtClean="0"/>
              <a:t>Til hjelp i diskusjonen</a:t>
            </a:r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71225"/>
              </p:ext>
            </p:extLst>
          </p:nvPr>
        </p:nvGraphicFramePr>
        <p:xfrm>
          <a:off x="741947" y="1332623"/>
          <a:ext cx="9047750" cy="193081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190825"/>
                <a:gridCol w="3873195"/>
                <a:gridCol w="1327910"/>
                <a:gridCol w="1327910"/>
                <a:gridCol w="1327910"/>
              </a:tblGrid>
              <a:tr h="560662">
                <a:tc rowSpan="5"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Hvordan står det til hos oss:</a:t>
                      </a:r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Punkt</a:t>
                      </a:r>
                      <a:endParaRPr lang="nb-N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Bra</a:t>
                      </a:r>
                      <a:endParaRPr lang="nb-NO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>
                          <a:solidFill>
                            <a:schemeClr val="tx1"/>
                          </a:solidFill>
                        </a:rPr>
                        <a:t>Midt på treet</a:t>
                      </a:r>
                      <a:endParaRPr lang="nb-NO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1200" dirty="0" smtClean="0"/>
                        <a:t>Ikke bra nok</a:t>
                      </a:r>
                      <a:endParaRPr lang="nb-NO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36397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Antall, omfang og typer skader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97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Ryddighet og orden: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81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Bruk og tilgjengelighet av verneutstyr: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81">
                <a:tc vMerge="1"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Holdninger til HMS:</a:t>
                      </a:r>
                      <a:endParaRPr lang="nb-NO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Plassholder for innhold 2"/>
          <p:cNvSpPr>
            <a:spLocks noGrp="1"/>
          </p:cNvSpPr>
          <p:nvPr>
            <p:ph sz="half" idx="1"/>
          </p:nvPr>
        </p:nvSpPr>
        <p:spPr>
          <a:xfrm>
            <a:off x="795865" y="3744191"/>
            <a:ext cx="4389745" cy="281165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400" dirty="0" smtClean="0"/>
              <a:t>Vi vil få færre </a:t>
            </a:r>
            <a:r>
              <a:rPr lang="nb-NO" sz="1400" dirty="0"/>
              <a:t>skader og en bedre </a:t>
            </a:r>
            <a:r>
              <a:rPr lang="nb-NO" sz="1400" dirty="0" smtClean="0"/>
              <a:t>HMS-situasjon, dermed er det </a:t>
            </a:r>
            <a:r>
              <a:rPr lang="nb-NO" sz="1400" dirty="0" smtClean="0"/>
              <a:t>lønnsomt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b-NO" sz="1400" dirty="0" smtClean="0"/>
              <a:t>Dette </a:t>
            </a:r>
            <a:r>
              <a:rPr lang="nb-NO" sz="1400" dirty="0" smtClean="0"/>
              <a:t>gjelder </a:t>
            </a:r>
            <a:r>
              <a:rPr lang="nb-NO" sz="1400" b="1" dirty="0" smtClean="0"/>
              <a:t>hele</a:t>
            </a:r>
            <a:r>
              <a:rPr lang="nb-NO" sz="1400" dirty="0" smtClean="0"/>
              <a:t> næringen, ikke bare oss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400" dirty="0" smtClean="0"/>
              <a:t>Fin markedsføring av et viktig område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400" dirty="0" smtClean="0"/>
              <a:t>Kan engasjere medarbeiderne og få til et løft</a:t>
            </a:r>
            <a:endParaRPr lang="nb-NO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400" dirty="0" smtClean="0"/>
              <a:t>Dette kan brukes mot </a:t>
            </a:r>
            <a:r>
              <a:rPr lang="nb-NO" sz="1400" dirty="0"/>
              <a:t>kunder/byggherrer som </a:t>
            </a:r>
            <a:r>
              <a:rPr lang="nb-NO" sz="1400" dirty="0" smtClean="0"/>
              <a:t>markedsføring og en ekstra hjelp </a:t>
            </a:r>
            <a:r>
              <a:rPr lang="nb-NO" sz="1400" dirty="0"/>
              <a:t>i </a:t>
            </a:r>
            <a:r>
              <a:rPr lang="nb-NO" sz="1400" dirty="0" smtClean="0"/>
              <a:t>prosjektgjennomføringen</a:t>
            </a:r>
            <a:endParaRPr lang="nb-NO" sz="1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400" dirty="0" smtClean="0"/>
              <a:t>Det er gratis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nb-NO" sz="1400" dirty="0" smtClean="0"/>
              <a:t>Kan inngå i det vanlige HMS-arbeidet</a:t>
            </a:r>
            <a:endParaRPr lang="nb-NO" sz="1400" dirty="0"/>
          </a:p>
        </p:txBody>
      </p:sp>
      <p:sp>
        <p:nvSpPr>
          <p:cNvPr id="8" name="Plassholder for innhold 14"/>
          <p:cNvSpPr txBox="1">
            <a:spLocks/>
          </p:cNvSpPr>
          <p:nvPr/>
        </p:nvSpPr>
        <p:spPr>
          <a:xfrm>
            <a:off x="5480161" y="3744191"/>
            <a:ext cx="4038600" cy="281165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500" dirty="0" smtClean="0"/>
              <a:t>Krever at charteret følges opp gjennom noen handlinger og med oppfølging</a:t>
            </a:r>
            <a:endParaRPr lang="nb-NO" sz="1500" dirty="0"/>
          </a:p>
        </p:txBody>
      </p:sp>
      <p:sp>
        <p:nvSpPr>
          <p:cNvPr id="9" name="Plassholder for tekst 8"/>
          <p:cNvSpPr txBox="1">
            <a:spLocks/>
          </p:cNvSpPr>
          <p:nvPr/>
        </p:nvSpPr>
        <p:spPr>
          <a:xfrm>
            <a:off x="795866" y="3298553"/>
            <a:ext cx="4038600" cy="2947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sz="2400" smtClean="0"/>
              <a:t>Fordeler</a:t>
            </a:r>
            <a:endParaRPr lang="nb-NO" sz="2400" dirty="0"/>
          </a:p>
        </p:txBody>
      </p:sp>
      <p:sp>
        <p:nvSpPr>
          <p:cNvPr id="10" name="Plassholder for tekst 9"/>
          <p:cNvSpPr txBox="1">
            <a:spLocks/>
          </p:cNvSpPr>
          <p:nvPr/>
        </p:nvSpPr>
        <p:spPr>
          <a:xfrm>
            <a:off x="4986866" y="3298553"/>
            <a:ext cx="4038600" cy="2947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nb-NO" sz="2400" smtClean="0"/>
              <a:t>Ulemper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5330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gendefinert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L Presentasjonsmal bredformat" id="{F3C6CB82-99E4-471C-B851-AE67D3322E6F}" vid="{517E849E-7362-4D97-9C50-9B7B6E9FFB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cbd9e53e-6585-4f50-95a9-cc115a295e47" ContentTypeId="0x0101002703D2AF657F4CC69F3B5766777647D706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HO_DocumentStatus xmlns="1fcd92dd-7d74-4918-8c11-98baf3d8368d">Under behandling</NHO_DocumentStatus>
    <c33924c3673147c88830f2707c1978bc xmlns="1fcd92dd-7d74-4918-8c11-98baf3d8368d">
      <Terms xmlns="http://schemas.microsoft.com/office/infopath/2007/PartnerControls"/>
    </c33924c3673147c88830f2707c1978bc>
    <TaxKeywordTaxHTField xmlns="1fcd92dd-7d74-4918-8c11-98baf3d8368d">
      <Terms xmlns="http://schemas.microsoft.com/office/infopath/2007/PartnerControls"/>
    </TaxKeywordTaxHTField>
    <ARENA_DocumentReference xmlns="1fcd92dd-7d74-4918-8c11-98baf3d8368d" xsi:nil="true"/>
    <ARENA_DocumentRecipient xmlns="1fcd92dd-7d74-4918-8c11-98baf3d8368d" xsi:nil="true"/>
    <NHO_DocumentDate xmlns="1fcd92dd-7d74-4918-8c11-98baf3d8368d" xsi:nil="true"/>
    <NHO_DocumentArchiveDate xmlns="1fcd92dd-7d74-4918-8c11-98baf3d8368d" xsi:nil="true"/>
    <TaxCatchAll xmlns="1fcd92dd-7d74-4918-8c11-98baf3d8368d"/>
    <ARENA_DocumentSender xmlns="1fcd92dd-7d74-4918-8c11-98baf3d8368d" xsi:nil="true"/>
    <p8a47c7619634ae9930087b62d76e394 xmlns="1fcd92dd-7d74-4918-8c11-98baf3d8368d">
      <Terms xmlns="http://schemas.microsoft.com/office/infopath/2007/PartnerControls"/>
    </p8a47c7619634ae9930087b62d76e394>
    <NHO_DocumentProperty xmlns="1fcd92dd-7d74-4918-8c11-98baf3d8368d">Internt</NHO_DocumentProperty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Byggenæringens Landsforening - Brevmal" ma:contentTypeID="0x0101002703D2AF657F4CC69F3B5766777647D70600868F54F7F6E553429843CE7FAE7AAE13" ma:contentTypeVersion="116" ma:contentTypeDescription="Opprett et nytt dokument." ma:contentTypeScope="" ma:versionID="86043f7b4f74c1a700956de03cc44bab">
  <xsd:schema xmlns:xsd="http://www.w3.org/2001/XMLSchema" xmlns:xs="http://www.w3.org/2001/XMLSchema" xmlns:p="http://schemas.microsoft.com/office/2006/metadata/properties" xmlns:ns2="1fcd92dd-7d74-4918-8c11-98baf3d8368d" targetNamespace="http://schemas.microsoft.com/office/2006/metadata/properties" ma:root="true" ma:fieldsID="dfbcd06316a02cae16669662be803b03" ns2:_="">
    <xsd:import namespace="1fcd92dd-7d74-4918-8c11-98baf3d8368d"/>
    <xsd:element name="properties">
      <xsd:complexType>
        <xsd:sequence>
          <xsd:element name="documentManagement">
            <xsd:complexType>
              <xsd:all>
                <xsd:element ref="ns2:NHO_DocumentStatus"/>
                <xsd:element ref="ns2:NHO_DocumentProperty"/>
                <xsd:element ref="ns2:NHO_DocumentDate" minOccurs="0"/>
                <xsd:element ref="ns2:NHO_DocumentArchiveDate" minOccurs="0"/>
                <xsd:element ref="ns2:ARENA_DocumentReference" minOccurs="0"/>
                <xsd:element ref="ns2:ARENA_DocumentRecipient" minOccurs="0"/>
                <xsd:element ref="ns2:ARENA_DocumentSender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c33924c3673147c88830f2707c1978bc" minOccurs="0"/>
                <xsd:element ref="ns2:p8a47c7619634ae9930087b62d76e394" minOccurs="0"/>
                <xsd:element ref="ns2:_dlc_DocId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d92dd-7d74-4918-8c11-98baf3d8368d" elementFormDefault="qualified">
    <xsd:import namespace="http://schemas.microsoft.com/office/2006/documentManagement/types"/>
    <xsd:import namespace="http://schemas.microsoft.com/office/infopath/2007/PartnerControls"/>
    <xsd:element name="NHO_DocumentStatus" ma:index="2" ma:displayName="Status" ma:default="Under behandling" ma:description="Status" ma:format="Dropdown" ma:internalName="NHO_DocumentStatus">
      <xsd:simpleType>
        <xsd:restriction base="dms:Choice">
          <xsd:enumeration value="Under behandling"/>
          <xsd:enumeration value="Til fordeling"/>
          <xsd:enumeration value="Arkivert"/>
        </xsd:restriction>
      </xsd:simpleType>
    </xsd:element>
    <xsd:element name="NHO_DocumentProperty" ma:index="3" ma:displayName="Inn/ut/internt" ma:default="Internt" ma:description="Inn/ut/internt" ma:format="Dropdown" ma:internalName="NHO_DocumentProperty">
      <xsd:simpleType>
        <xsd:restriction base="dms:Choice">
          <xsd:enumeration value="Internt"/>
          <xsd:enumeration value="Ut"/>
          <xsd:enumeration value="Inn"/>
        </xsd:restriction>
      </xsd:simpleType>
    </xsd:element>
    <xsd:element name="NHO_DocumentDate" ma:index="4" nillable="true" ma:displayName="Dokumentdato" ma:description="Dokumentdato" ma:format="DateOnly" ma:internalName="NHO_DocumentDate" ma:readOnly="false">
      <xsd:simpleType>
        <xsd:restriction base="dms:DateTime"/>
      </xsd:simpleType>
    </xsd:element>
    <xsd:element name="NHO_DocumentArchiveDate" ma:index="5" nillable="true" ma:displayName="Arkivdato" ma:format="DateTime" ma:hidden="true" ma:internalName="NHO_DocumentArchiveDate">
      <xsd:simpleType>
        <xsd:restriction base="dms:DateTime"/>
      </xsd:simpleType>
    </xsd:element>
    <xsd:element name="ARENA_DocumentReference" ma:index="9" nillable="true" ma:displayName="Deres referanse" ma:description="Deres referanse" ma:internalName="ARENA_DocumentReference">
      <xsd:simpleType>
        <xsd:restriction base="dms:Text"/>
      </xsd:simpleType>
    </xsd:element>
    <xsd:element name="ARENA_DocumentRecipient" ma:index="10" nillable="true" ma:displayName="Mottaker" ma:description="Mottaker" ma:internalName="ARENA_DocumentRecipient">
      <xsd:simpleType>
        <xsd:restriction base="dms:Text"/>
      </xsd:simpleType>
    </xsd:element>
    <xsd:element name="ARENA_DocumentSender" ma:index="11" nillable="true" ma:displayName="Avsender" ma:description="Avsender" ma:internalName="ARENA_DocumentSender">
      <xsd:simpleType>
        <xsd:restriction base="dms:Text"/>
      </xsd:simpleType>
    </xsd:element>
    <xsd:element name="_dlc_DocIdUrl" ma:index="12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4" nillable="true" ma:displayName="Taxonomy Catch All Column" ma:hidden="true" ma:list="{aa4cd1ed-27a5-4a02-b49a-9ce2141a4d7e}" ma:internalName="TaxCatchAll" ma:showField="CatchAllData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aa4cd1ed-27a5-4a02-b49a-9ce2141a4d7e}" ma:internalName="TaxCatchAllLabel" ma:readOnly="true" ma:showField="CatchAllDataLabel" ma:web="5a85ae50-92f0-4505-b4e0-b347f9975d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33924c3673147c88830f2707c1978bc" ma:index="17" nillable="true" ma:taxonomy="true" ma:internalName="c33924c3673147c88830f2707c1978bc" ma:taxonomyFieldName="NhoMmdCaseWorker" ma:displayName="Saksbehandler" ma:default="" ma:fieldId="{c33924c3-6731-47c8-8830-f2707c1978bc}" ma:sspId="23ae1762-dfb7-4954-b585-25db1d1094a4" ma:termSetId="bbd35930-3809-4f28-8ebd-605c947425f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8a47c7619634ae9930087b62d76e394" ma:index="19" nillable="true" ma:taxonomy="true" ma:internalName="p8a47c7619634ae9930087b62d76e394" ma:taxonomyFieldName="NHO_OrganisationUnit" ma:displayName="Organisasjonsenhet" ma:fieldId="{98a47c76-1963-4ae9-9300-87b62d76e394}" ma:sspId="23ae1762-dfb7-4954-b585-25db1d1094a4" ma:termSetId="110110fd-e430-4d4e-8550-74127a1a53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2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TaxKeywordTaxHTField" ma:index="24" nillable="true" ma:taxonomy="true" ma:internalName="TaxKeywordTaxHTField" ma:taxonomyFieldName="TaxKeyword" ma:displayName="Organisasjonsnøkkelord" ma:fieldId="{23f27201-bee3-471e-b2e7-b64fd8b7ca38}" ma:taxonomyMulti="true" ma:sspId="23ae1762-dfb7-4954-b585-25db1d1094a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0C1FE-C6C7-419B-BBAE-C7FC4131FED7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4017FAB-483F-4F26-9728-A5C687BA634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93A0CD4-0550-42ED-AC23-5B145C2193D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E433532-5C59-44E4-9FA0-C9103130F922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1fcd92dd-7d74-4918-8c11-98baf3d8368d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76A008D1-7A79-4413-82C7-CB5667518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cd92dd-7d74-4918-8c11-98baf3d83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BNL Presentasjonsmal bredformat</Template>
  <TotalTime>8</TotalTime>
  <Words>129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Office-tema</vt:lpstr>
      <vt:lpstr>Et felles løft fra alle parter</vt:lpstr>
      <vt:lpstr>Til hjelp i diskusjonen</vt:lpstr>
    </vt:vector>
  </TitlesOfParts>
  <Company>NHO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felles løft fra alle parter</dc:title>
  <dc:creator>Siri Stang</dc:creator>
  <cp:lastModifiedBy>Siri Stang</cp:lastModifiedBy>
  <cp:revision>1</cp:revision>
  <dcterms:created xsi:type="dcterms:W3CDTF">2016-06-14T08:04:48Z</dcterms:created>
  <dcterms:modified xsi:type="dcterms:W3CDTF">2016-06-14T08:13:18Z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0x0101002703D2AF657F4CC69F3B5766777647D70600868F54F7F6E553429843CE7FAE7AAE13</vt:lpwstr>
  </property>
</Properties>
</file>