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handoutMasterIdLst>
    <p:handoutMasterId r:id="rId9"/>
  </p:handoutMasterIdLst>
  <p:sldIdLst>
    <p:sldId id="263" r:id="rId7"/>
    <p:sldId id="264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61"/>
    <a:srgbClr val="19325E"/>
    <a:srgbClr val="001B4A"/>
    <a:srgbClr val="001848"/>
    <a:srgbClr val="011D4E"/>
    <a:srgbClr val="60718E"/>
    <a:srgbClr val="7E8BA3"/>
    <a:srgbClr val="83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5E54-00B2-4F8F-BB5E-7C974AF17DAB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7960-90B8-4602-821D-29F0948418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80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4597768"/>
            <a:ext cx="9144000" cy="66701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18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331085"/>
            <a:ext cx="9144000" cy="47951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1B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42402" y="6356350"/>
            <a:ext cx="27432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2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3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93821" y="2829126"/>
            <a:ext cx="9144000" cy="667010"/>
          </a:xfrm>
        </p:spPr>
        <p:txBody>
          <a:bodyPr/>
          <a:lstStyle/>
          <a:p>
            <a:r>
              <a:rPr lang="nb-NO" dirty="0"/>
              <a:t>Et felles løft fra alle </a:t>
            </a:r>
            <a:r>
              <a:rPr lang="nb-NO" dirty="0" smtClean="0"/>
              <a:t>parter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4294967295"/>
          </p:nvPr>
        </p:nvSpPr>
        <p:spPr>
          <a:xfrm>
            <a:off x="2072961" y="3840662"/>
            <a:ext cx="7140575" cy="7667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nb-NO" dirty="0" smtClean="0"/>
              <a:t>Måling av effekter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57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Måling av effekt</a:t>
            </a:r>
            <a:endParaRPr lang="nb-NO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/>
          </p:nvPr>
        </p:nvGraphicFramePr>
        <p:xfrm>
          <a:off x="2020553" y="3054204"/>
          <a:ext cx="8073454" cy="199433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61570"/>
                <a:gridCol w="3721984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  <a:gridCol w="290825"/>
              </a:tblGrid>
              <a:tr h="419817">
                <a:tc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nb-NO" sz="1200" dirty="0" smtClean="0"/>
                        <a:t>Punkt</a:t>
                      </a:r>
                      <a:endParaRPr lang="nb-NO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Tidspunkt:</a:t>
                      </a:r>
                    </a:p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_____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220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Tidspunkt:</a:t>
                      </a:r>
                    </a:p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_____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220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Tidspunkt:</a:t>
                      </a:r>
                    </a:p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_____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220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Tidspunkt:</a:t>
                      </a:r>
                    </a:p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_____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817">
                <a:tc rowSpan="5"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Hvordan står det til hos oss: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2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504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Antall, omfang og typer skader: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4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Ryddighet og orden: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3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Bruk og tilgjengelighet av verneutstyr: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3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Holdninger til HMS: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kstSylinder 15"/>
          <p:cNvSpPr txBox="1"/>
          <p:nvPr/>
        </p:nvSpPr>
        <p:spPr>
          <a:xfrm>
            <a:off x="2687783" y="1884216"/>
            <a:ext cx="7249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På skjemaet under kan utvikling i resultater innenfor HMS-områdene følges. Mål/vurder tilstanden innenfor de fire punktene nedenfor og følg de regelmessig over tid (for eksempel annenhver måned).</a:t>
            </a:r>
          </a:p>
        </p:txBody>
      </p:sp>
    </p:spTree>
    <p:extLst>
      <p:ext uri="{BB962C8B-B14F-4D97-AF65-F5344CB8AC3E}">
        <p14:creationId xmlns:p14="http://schemas.microsoft.com/office/powerpoint/2010/main" val="409582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 Presentasjonsmal bredformat" id="{F3C6CB82-99E4-471C-B851-AE67D3322E6F}" vid="{517E849E-7362-4D97-9C50-9B7B6E9FFB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yggenæringens Landsforening - Brevmal" ma:contentTypeID="0x0101002703D2AF657F4CC69F3B5766777647D70600868F54F7F6E553429843CE7FAE7AAE13" ma:contentTypeVersion="116" ma:contentTypeDescription="Opprett et nytt dokument." ma:contentTypeScope="" ma:versionID="86043f7b4f74c1a700956de03cc44bab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dfbcd06316a02cae16669662be803b03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_dlc_DocI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_dlc_DocIdUrl" ma:index="12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17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19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TaxKeywordTaxHTField" ma:index="24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cbd9e53e-6585-4f50-95a9-cc115a295e47" ContentTypeId="0x0101002703D2AF657F4CC69F3B5766777647D706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 xsi:nil="true"/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</documentManagement>
</p:properties>
</file>

<file path=customXml/itemProps1.xml><?xml version="1.0" encoding="utf-8"?>
<ds:datastoreItem xmlns:ds="http://schemas.openxmlformats.org/officeDocument/2006/customXml" ds:itemID="{76A008D1-7A79-4413-82C7-CB5667518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F0C1FE-C6C7-419B-BBAE-C7FC4131FED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4017FAB-483F-4F26-9728-A5C687BA634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93A0CD4-0550-42ED-AC23-5B145C2193D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E433532-5C59-44E4-9FA0-C9103130F922}">
  <ds:schemaRefs>
    <ds:schemaRef ds:uri="1fcd92dd-7d74-4918-8c11-98baf3d8368d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BNL Presentasjonsmal bredformat</Template>
  <TotalTime>0</TotalTime>
  <Words>83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Office-tema</vt:lpstr>
      <vt:lpstr>think-cell Slide</vt:lpstr>
      <vt:lpstr>Et felles løft fra alle parter</vt:lpstr>
      <vt:lpstr>Måling av effekt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felles løft fra alle parter</dc:title>
  <dc:creator>Siri Stang</dc:creator>
  <cp:lastModifiedBy>Siri Stang</cp:lastModifiedBy>
  <cp:revision>1</cp:revision>
  <dcterms:created xsi:type="dcterms:W3CDTF">2016-06-14T10:51:36Z</dcterms:created>
  <dcterms:modified xsi:type="dcterms:W3CDTF">2016-06-14T10:52:35Z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0x0101002703D2AF657F4CC69F3B5766777647D70600868F54F7F6E553429843CE7FAE7AAE13</vt:lpwstr>
  </property>
</Properties>
</file>